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72" r:id="rId5"/>
    <p:sldId id="273" r:id="rId6"/>
    <p:sldId id="274" r:id="rId7"/>
    <p:sldId id="275" r:id="rId8"/>
    <p:sldId id="276" r:id="rId9"/>
    <p:sldId id="277" r:id="rId10"/>
    <p:sldId id="278" r:id="rId11"/>
    <p:sldId id="279" r:id="rId12"/>
    <p:sldId id="280" r:id="rId13"/>
    <p:sldId id="281" r:id="rId14"/>
    <p:sldId id="282" r:id="rId15"/>
    <p:sldId id="37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FAEBA9-AE49-4FD2-913B-D8FD02E1E11F}" v="11" dt="2020-06-16T13:50:48.5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ppal, Swati" userId="365464e5-ff76-4f3a-bc3c-8e1ab029e32d" providerId="ADAL" clId="{97FAEBA9-AE49-4FD2-913B-D8FD02E1E11F}"/>
    <pc:docChg chg="custSel addSld modSld modMainMaster">
      <pc:chgData name="Uppal, Swati" userId="365464e5-ff76-4f3a-bc3c-8e1ab029e32d" providerId="ADAL" clId="{97FAEBA9-AE49-4FD2-913B-D8FD02E1E11F}" dt="2020-06-16T13:50:48.522" v="42"/>
      <pc:docMkLst>
        <pc:docMk/>
      </pc:docMkLst>
      <pc:sldChg chg="modSp">
        <pc:chgData name="Uppal, Swati" userId="365464e5-ff76-4f3a-bc3c-8e1ab029e32d" providerId="ADAL" clId="{97FAEBA9-AE49-4FD2-913B-D8FD02E1E11F}" dt="2020-06-16T13:46:27.509" v="39" actId="1076"/>
        <pc:sldMkLst>
          <pc:docMk/>
          <pc:sldMk cId="0" sldId="272"/>
        </pc:sldMkLst>
        <pc:spChg chg="mod">
          <ac:chgData name="Uppal, Swati" userId="365464e5-ff76-4f3a-bc3c-8e1ab029e32d" providerId="ADAL" clId="{97FAEBA9-AE49-4FD2-913B-D8FD02E1E11F}" dt="2020-06-16T13:46:27.509" v="39" actId="1076"/>
          <ac:spMkLst>
            <pc:docMk/>
            <pc:sldMk cId="0" sldId="272"/>
            <ac:spMk id="99331" creationId="{5E3A0866-6F83-4C98-928C-E448BC543702}"/>
          </ac:spMkLst>
        </pc:spChg>
      </pc:sldChg>
      <pc:sldChg chg="add">
        <pc:chgData name="Uppal, Swati" userId="365464e5-ff76-4f3a-bc3c-8e1ab029e32d" providerId="ADAL" clId="{97FAEBA9-AE49-4FD2-913B-D8FD02E1E11F}" dt="2020-06-16T13:50:48.522" v="42"/>
        <pc:sldMkLst>
          <pc:docMk/>
          <pc:sldMk cId="0" sldId="375"/>
        </pc:sldMkLst>
      </pc:sldChg>
      <pc:sldMasterChg chg="modSldLayout">
        <pc:chgData name="Uppal, Swati" userId="365464e5-ff76-4f3a-bc3c-8e1ab029e32d" providerId="ADAL" clId="{97FAEBA9-AE49-4FD2-913B-D8FD02E1E11F}" dt="2020-06-16T13:47:34.878" v="41" actId="1076"/>
        <pc:sldMasterMkLst>
          <pc:docMk/>
          <pc:sldMasterMk cId="1785489789" sldId="2147483648"/>
        </pc:sldMasterMkLst>
        <pc:sldLayoutChg chg="addSp modSp">
          <pc:chgData name="Uppal, Swati" userId="365464e5-ff76-4f3a-bc3c-8e1ab029e32d" providerId="ADAL" clId="{97FAEBA9-AE49-4FD2-913B-D8FD02E1E11F}" dt="2020-06-16T13:45:24.396" v="17" actId="113"/>
          <pc:sldLayoutMkLst>
            <pc:docMk/>
            <pc:sldMasterMk cId="1785489789" sldId="2147483648"/>
            <pc:sldLayoutMk cId="4049674289" sldId="2147483649"/>
          </pc:sldLayoutMkLst>
          <pc:spChg chg="mod">
            <ac:chgData name="Uppal, Swati" userId="365464e5-ff76-4f3a-bc3c-8e1ab029e32d" providerId="ADAL" clId="{97FAEBA9-AE49-4FD2-913B-D8FD02E1E11F}" dt="2020-06-16T13:45:24.396" v="17" actId="113"/>
            <ac:spMkLst>
              <pc:docMk/>
              <pc:sldMasterMk cId="1785489789" sldId="2147483648"/>
              <pc:sldLayoutMk cId="4049674289" sldId="2147483649"/>
              <ac:spMk id="4" creationId="{86253F37-41E3-4DBA-8E50-1E40116C9584}"/>
            </ac:spMkLst>
          </pc:spChg>
          <pc:picChg chg="add mod">
            <ac:chgData name="Uppal, Swati" userId="365464e5-ff76-4f3a-bc3c-8e1ab029e32d" providerId="ADAL" clId="{97FAEBA9-AE49-4FD2-913B-D8FD02E1E11F}" dt="2020-06-16T13:45:12.003" v="1" actId="1076"/>
            <ac:picMkLst>
              <pc:docMk/>
              <pc:sldMasterMk cId="1785489789" sldId="2147483648"/>
              <pc:sldLayoutMk cId="4049674289" sldId="2147483649"/>
              <ac:picMk id="8" creationId="{75A326C8-6A80-4A29-9665-3DBA75AAD921}"/>
            </ac:picMkLst>
          </pc:picChg>
        </pc:sldLayoutChg>
        <pc:sldLayoutChg chg="addSp modSp">
          <pc:chgData name="Uppal, Swati" userId="365464e5-ff76-4f3a-bc3c-8e1ab029e32d" providerId="ADAL" clId="{97FAEBA9-AE49-4FD2-913B-D8FD02E1E11F}" dt="2020-06-16T13:45:51.209" v="35" actId="113"/>
          <pc:sldLayoutMkLst>
            <pc:docMk/>
            <pc:sldMasterMk cId="1785489789" sldId="2147483648"/>
            <pc:sldLayoutMk cId="837158103" sldId="2147483650"/>
          </pc:sldLayoutMkLst>
          <pc:spChg chg="mod">
            <ac:chgData name="Uppal, Swati" userId="365464e5-ff76-4f3a-bc3c-8e1ab029e32d" providerId="ADAL" clId="{97FAEBA9-AE49-4FD2-913B-D8FD02E1E11F}" dt="2020-06-16T13:45:51.209" v="35" actId="113"/>
            <ac:spMkLst>
              <pc:docMk/>
              <pc:sldMasterMk cId="1785489789" sldId="2147483648"/>
              <pc:sldLayoutMk cId="837158103" sldId="2147483650"/>
              <ac:spMk id="4" creationId="{7F5C4BAB-B9D6-4221-92A3-28DE548E99CF}"/>
            </ac:spMkLst>
          </pc:spChg>
          <pc:picChg chg="add mod">
            <ac:chgData name="Uppal, Swati" userId="365464e5-ff76-4f3a-bc3c-8e1ab029e32d" providerId="ADAL" clId="{97FAEBA9-AE49-4FD2-913B-D8FD02E1E11F}" dt="2020-06-16T13:45:41.282" v="19" actId="1076"/>
            <ac:picMkLst>
              <pc:docMk/>
              <pc:sldMasterMk cId="1785489789" sldId="2147483648"/>
              <pc:sldLayoutMk cId="837158103" sldId="2147483650"/>
              <ac:picMk id="8" creationId="{4C6AF9F1-B1E6-4D4B-BB7D-83AA621B3AED}"/>
            </ac:picMkLst>
          </pc:picChg>
        </pc:sldLayoutChg>
        <pc:sldLayoutChg chg="addSp modSp">
          <pc:chgData name="Uppal, Swati" userId="365464e5-ff76-4f3a-bc3c-8e1ab029e32d" providerId="ADAL" clId="{97FAEBA9-AE49-4FD2-913B-D8FD02E1E11F}" dt="2020-06-16T13:46:09.781" v="37" actId="1076"/>
          <pc:sldLayoutMkLst>
            <pc:docMk/>
            <pc:sldMasterMk cId="1785489789" sldId="2147483648"/>
            <pc:sldLayoutMk cId="217792638" sldId="2147483651"/>
          </pc:sldLayoutMkLst>
          <pc:picChg chg="add mod">
            <ac:chgData name="Uppal, Swati" userId="365464e5-ff76-4f3a-bc3c-8e1ab029e32d" providerId="ADAL" clId="{97FAEBA9-AE49-4FD2-913B-D8FD02E1E11F}" dt="2020-06-16T13:46:09.781" v="37" actId="1076"/>
            <ac:picMkLst>
              <pc:docMk/>
              <pc:sldMasterMk cId="1785489789" sldId="2147483648"/>
              <pc:sldLayoutMk cId="217792638" sldId="2147483651"/>
              <ac:picMk id="8" creationId="{9286F44A-5507-4906-A79B-347A4F9B5B20}"/>
            </ac:picMkLst>
          </pc:picChg>
        </pc:sldLayoutChg>
        <pc:sldLayoutChg chg="addSp modSp">
          <pc:chgData name="Uppal, Swati" userId="365464e5-ff76-4f3a-bc3c-8e1ab029e32d" providerId="ADAL" clId="{97FAEBA9-AE49-4FD2-913B-D8FD02E1E11F}" dt="2020-06-16T13:47:34.878" v="41" actId="1076"/>
          <pc:sldLayoutMkLst>
            <pc:docMk/>
            <pc:sldMasterMk cId="1785489789" sldId="2147483648"/>
            <pc:sldLayoutMk cId="2324356904" sldId="2147483655"/>
          </pc:sldLayoutMkLst>
          <pc:picChg chg="add mod">
            <ac:chgData name="Uppal, Swati" userId="365464e5-ff76-4f3a-bc3c-8e1ab029e32d" providerId="ADAL" clId="{97FAEBA9-AE49-4FD2-913B-D8FD02E1E11F}" dt="2020-06-16T13:47:34.878" v="41" actId="1076"/>
            <ac:picMkLst>
              <pc:docMk/>
              <pc:sldMasterMk cId="1785489789" sldId="2147483648"/>
              <pc:sldLayoutMk cId="2324356904" sldId="2147483655"/>
              <ac:picMk id="6" creationId="{E38A06F4-872E-4595-8111-5B8DDB37EA86}"/>
            </ac:picMkLst>
          </pc:picChg>
        </pc:sldLayoutChg>
      </pc:sldMasterChg>
    </pc:docChg>
  </pc:docChgLst>
</pc:chgInfo>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2FBDD-4F9B-4736-B591-A06150FB3B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0D085F-1890-496B-8841-59AF6876D6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253F37-41E3-4DBA-8E50-1E40116C9584}"/>
              </a:ext>
            </a:extLst>
          </p:cNvPr>
          <p:cNvSpPr>
            <a:spLocks noGrp="1"/>
          </p:cNvSpPr>
          <p:nvPr>
            <p:ph type="dt" sz="half" idx="10"/>
          </p:nvPr>
        </p:nvSpPr>
        <p:spPr/>
        <p:txBody>
          <a:bodyPr/>
          <a:lstStyle>
            <a:lvl1pPr>
              <a:defRPr b="1"/>
            </a:lvl1pPr>
          </a:lstStyle>
          <a:p>
            <a:r>
              <a:rPr lang="en-US" dirty="0"/>
              <a:t>Dr. Bijoy Kundu</a:t>
            </a:r>
          </a:p>
        </p:txBody>
      </p:sp>
      <p:sp>
        <p:nvSpPr>
          <p:cNvPr id="5" name="Footer Placeholder 4">
            <a:extLst>
              <a:ext uri="{FF2B5EF4-FFF2-40B4-BE49-F238E27FC236}">
                <a16:creationId xmlns:a16="http://schemas.microsoft.com/office/drawing/2014/main" id="{5A9BD8AB-73C7-467A-8270-259F04D26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43E807-74E0-4428-B510-BC7847768AF5}"/>
              </a:ext>
            </a:extLst>
          </p:cNvPr>
          <p:cNvSpPr>
            <a:spLocks noGrp="1"/>
          </p:cNvSpPr>
          <p:nvPr>
            <p:ph type="sldNum" sz="quarter" idx="12"/>
          </p:nvPr>
        </p:nvSpPr>
        <p:spPr/>
        <p:txBody>
          <a:bodyPr/>
          <a:lstStyle/>
          <a:p>
            <a:fld id="{CA53AE5F-065B-4557-B294-0399A7C6A7D6}" type="slidenum">
              <a:rPr lang="en-US" smtClean="0"/>
              <a:t>‹#›</a:t>
            </a:fld>
            <a:endParaRPr lang="en-US"/>
          </a:p>
        </p:txBody>
      </p:sp>
      <p:pic>
        <p:nvPicPr>
          <p:cNvPr id="8" name="Picture 7">
            <a:extLst>
              <a:ext uri="{FF2B5EF4-FFF2-40B4-BE49-F238E27FC236}">
                <a16:creationId xmlns:a16="http://schemas.microsoft.com/office/drawing/2014/main" id="{75A326C8-6A80-4A29-9665-3DBA75AAD9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29800" y="6375400"/>
            <a:ext cx="1495425" cy="295275"/>
          </a:xfrm>
          <a:prstGeom prst="rect">
            <a:avLst/>
          </a:prstGeom>
        </p:spPr>
      </p:pic>
    </p:spTree>
    <p:extLst>
      <p:ext uri="{BB962C8B-B14F-4D97-AF65-F5344CB8AC3E}">
        <p14:creationId xmlns:p14="http://schemas.microsoft.com/office/powerpoint/2010/main" val="4049674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430E5-DDF6-49DA-BFE2-04DCD490B8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4165F29-38A2-4296-945E-2652AFD90A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CA4C7-F793-4AFA-A595-566D6ED30E4B}"/>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5" name="Footer Placeholder 4">
            <a:extLst>
              <a:ext uri="{FF2B5EF4-FFF2-40B4-BE49-F238E27FC236}">
                <a16:creationId xmlns:a16="http://schemas.microsoft.com/office/drawing/2014/main" id="{3C5E9342-E609-4E5F-B518-03A40381A7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56CF2F-5538-41F3-B5D4-8E0BCCE40968}"/>
              </a:ext>
            </a:extLst>
          </p:cNvPr>
          <p:cNvSpPr>
            <a:spLocks noGrp="1"/>
          </p:cNvSpPr>
          <p:nvPr>
            <p:ph type="sldNum" sz="quarter" idx="12"/>
          </p:nvPr>
        </p:nvSpPr>
        <p:spPr/>
        <p:txBody>
          <a:bodyPr/>
          <a:lstStyle/>
          <a:p>
            <a:fld id="{CA53AE5F-065B-4557-B294-0399A7C6A7D6}" type="slidenum">
              <a:rPr lang="en-US" smtClean="0"/>
              <a:t>‹#›</a:t>
            </a:fld>
            <a:endParaRPr lang="en-US"/>
          </a:p>
        </p:txBody>
      </p:sp>
    </p:spTree>
    <p:extLst>
      <p:ext uri="{BB962C8B-B14F-4D97-AF65-F5344CB8AC3E}">
        <p14:creationId xmlns:p14="http://schemas.microsoft.com/office/powerpoint/2010/main" val="4192528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DAFD90-79CC-459D-842A-BC22F7C63B6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5E502E6-06F7-4B7B-AF9B-C302A99024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DB48E8-81FA-4567-AFEF-6096CD19C6FF}"/>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5" name="Footer Placeholder 4">
            <a:extLst>
              <a:ext uri="{FF2B5EF4-FFF2-40B4-BE49-F238E27FC236}">
                <a16:creationId xmlns:a16="http://schemas.microsoft.com/office/drawing/2014/main" id="{1E6D3A2E-9003-4D61-9E29-D4C204646E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1731CB-B320-45D6-B98A-02FA295C4064}"/>
              </a:ext>
            </a:extLst>
          </p:cNvPr>
          <p:cNvSpPr>
            <a:spLocks noGrp="1"/>
          </p:cNvSpPr>
          <p:nvPr>
            <p:ph type="sldNum" sz="quarter" idx="12"/>
          </p:nvPr>
        </p:nvSpPr>
        <p:spPr/>
        <p:txBody>
          <a:bodyPr/>
          <a:lstStyle/>
          <a:p>
            <a:fld id="{CA53AE5F-065B-4557-B294-0399A7C6A7D6}" type="slidenum">
              <a:rPr lang="en-US" smtClean="0"/>
              <a:t>‹#›</a:t>
            </a:fld>
            <a:endParaRPr lang="en-US"/>
          </a:p>
        </p:txBody>
      </p:sp>
    </p:spTree>
    <p:extLst>
      <p:ext uri="{BB962C8B-B14F-4D97-AF65-F5344CB8AC3E}">
        <p14:creationId xmlns:p14="http://schemas.microsoft.com/office/powerpoint/2010/main" val="424491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205CD-7FCB-47CD-8F1B-670A4C2B15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A376AC-5279-42DB-B888-62A1A4C95B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5C4BAB-B9D6-4221-92A3-28DE548E99CF}"/>
              </a:ext>
            </a:extLst>
          </p:cNvPr>
          <p:cNvSpPr>
            <a:spLocks noGrp="1"/>
          </p:cNvSpPr>
          <p:nvPr>
            <p:ph type="dt" sz="half" idx="10"/>
          </p:nvPr>
        </p:nvSpPr>
        <p:spPr/>
        <p:txBody>
          <a:bodyPr/>
          <a:lstStyle>
            <a:lvl1pPr>
              <a:defRPr b="1"/>
            </a:lvl1pPr>
          </a:lstStyle>
          <a:p>
            <a:r>
              <a:rPr lang="en-US" dirty="0"/>
              <a:t>Dr. Bijoy Kundu</a:t>
            </a:r>
          </a:p>
        </p:txBody>
      </p:sp>
      <p:sp>
        <p:nvSpPr>
          <p:cNvPr id="5" name="Footer Placeholder 4">
            <a:extLst>
              <a:ext uri="{FF2B5EF4-FFF2-40B4-BE49-F238E27FC236}">
                <a16:creationId xmlns:a16="http://schemas.microsoft.com/office/drawing/2014/main" id="{193023EA-5226-4D89-9177-AE4BF90FA1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B49653-1C31-48EF-9204-659010AE1246}"/>
              </a:ext>
            </a:extLst>
          </p:cNvPr>
          <p:cNvSpPr>
            <a:spLocks noGrp="1"/>
          </p:cNvSpPr>
          <p:nvPr>
            <p:ph type="sldNum" sz="quarter" idx="12"/>
          </p:nvPr>
        </p:nvSpPr>
        <p:spPr/>
        <p:txBody>
          <a:bodyPr/>
          <a:lstStyle/>
          <a:p>
            <a:fld id="{CA53AE5F-065B-4557-B294-0399A7C6A7D6}" type="slidenum">
              <a:rPr lang="en-US" smtClean="0"/>
              <a:t>‹#›</a:t>
            </a:fld>
            <a:endParaRPr lang="en-US"/>
          </a:p>
        </p:txBody>
      </p:sp>
      <p:pic>
        <p:nvPicPr>
          <p:cNvPr id="8" name="Picture 7">
            <a:extLst>
              <a:ext uri="{FF2B5EF4-FFF2-40B4-BE49-F238E27FC236}">
                <a16:creationId xmlns:a16="http://schemas.microsoft.com/office/drawing/2014/main" id="{4C6AF9F1-B1E6-4D4B-BB7D-83AA621B3A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8375" y="6391274"/>
            <a:ext cx="1495425" cy="295275"/>
          </a:xfrm>
          <a:prstGeom prst="rect">
            <a:avLst/>
          </a:prstGeom>
        </p:spPr>
      </p:pic>
    </p:spTree>
    <p:extLst>
      <p:ext uri="{BB962C8B-B14F-4D97-AF65-F5344CB8AC3E}">
        <p14:creationId xmlns:p14="http://schemas.microsoft.com/office/powerpoint/2010/main" val="837158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5D3D4-646E-4F7E-8781-EF03777C14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DE4C84C-DFBC-414E-AF8B-42CCF4AA65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0937772-1CF1-4A73-A0A0-87FE5392D931}"/>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5" name="Footer Placeholder 4">
            <a:extLst>
              <a:ext uri="{FF2B5EF4-FFF2-40B4-BE49-F238E27FC236}">
                <a16:creationId xmlns:a16="http://schemas.microsoft.com/office/drawing/2014/main" id="{5DC2C8B2-D546-41FB-9C35-F953ABFF76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D7477A-DC1E-4456-9B35-EEA51530BD3F}"/>
              </a:ext>
            </a:extLst>
          </p:cNvPr>
          <p:cNvSpPr>
            <a:spLocks noGrp="1"/>
          </p:cNvSpPr>
          <p:nvPr>
            <p:ph type="sldNum" sz="quarter" idx="12"/>
          </p:nvPr>
        </p:nvSpPr>
        <p:spPr/>
        <p:txBody>
          <a:bodyPr/>
          <a:lstStyle/>
          <a:p>
            <a:fld id="{CA53AE5F-065B-4557-B294-0399A7C6A7D6}" type="slidenum">
              <a:rPr lang="en-US" smtClean="0"/>
              <a:t>‹#›</a:t>
            </a:fld>
            <a:endParaRPr lang="en-US"/>
          </a:p>
        </p:txBody>
      </p:sp>
      <p:pic>
        <p:nvPicPr>
          <p:cNvPr id="8" name="Picture 7">
            <a:extLst>
              <a:ext uri="{FF2B5EF4-FFF2-40B4-BE49-F238E27FC236}">
                <a16:creationId xmlns:a16="http://schemas.microsoft.com/office/drawing/2014/main" id="{9286F44A-5507-4906-A79B-347A4F9B5B2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2025" y="6426200"/>
            <a:ext cx="1495425" cy="295275"/>
          </a:xfrm>
          <a:prstGeom prst="rect">
            <a:avLst/>
          </a:prstGeom>
        </p:spPr>
      </p:pic>
    </p:spTree>
    <p:extLst>
      <p:ext uri="{BB962C8B-B14F-4D97-AF65-F5344CB8AC3E}">
        <p14:creationId xmlns:p14="http://schemas.microsoft.com/office/powerpoint/2010/main" val="217792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19FEC-9EBE-4C42-9A82-82E657BAF1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281638-AE4F-4C10-9437-680EC8B26C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3A9E020-395E-483A-B8E8-A8EB5A3553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B17013C-1DDA-4F99-9CD0-605B5B0FFD99}"/>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6" name="Footer Placeholder 5">
            <a:extLst>
              <a:ext uri="{FF2B5EF4-FFF2-40B4-BE49-F238E27FC236}">
                <a16:creationId xmlns:a16="http://schemas.microsoft.com/office/drawing/2014/main" id="{0092C8C3-24DB-4C86-884D-6DFB6A90AC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C2F2C2-6407-474E-8B45-24AD7C19BE61}"/>
              </a:ext>
            </a:extLst>
          </p:cNvPr>
          <p:cNvSpPr>
            <a:spLocks noGrp="1"/>
          </p:cNvSpPr>
          <p:nvPr>
            <p:ph type="sldNum" sz="quarter" idx="12"/>
          </p:nvPr>
        </p:nvSpPr>
        <p:spPr/>
        <p:txBody>
          <a:bodyPr/>
          <a:lstStyle/>
          <a:p>
            <a:fld id="{CA53AE5F-065B-4557-B294-0399A7C6A7D6}" type="slidenum">
              <a:rPr lang="en-US" smtClean="0"/>
              <a:t>‹#›</a:t>
            </a:fld>
            <a:endParaRPr lang="en-US"/>
          </a:p>
        </p:txBody>
      </p:sp>
    </p:spTree>
    <p:extLst>
      <p:ext uri="{BB962C8B-B14F-4D97-AF65-F5344CB8AC3E}">
        <p14:creationId xmlns:p14="http://schemas.microsoft.com/office/powerpoint/2010/main" val="3729765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7C243-3C1B-44DE-8BD5-348FFE7347E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5432337-9EF0-424D-B94D-E64E6551F3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8C564C-4A5B-47D5-ADB0-718B72219D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AB54E4-8BE0-47CC-88EE-06E7DC44AE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BCAFB60-A1CA-4B98-B6A0-853FCF3209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944B9A2-1EF2-4B04-8974-99F1AFE90B20}"/>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8" name="Footer Placeholder 7">
            <a:extLst>
              <a:ext uri="{FF2B5EF4-FFF2-40B4-BE49-F238E27FC236}">
                <a16:creationId xmlns:a16="http://schemas.microsoft.com/office/drawing/2014/main" id="{78406247-EDBA-43D9-8BFE-710086EEE48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562D99E-B038-436A-8383-D01EF7B3EA8D}"/>
              </a:ext>
            </a:extLst>
          </p:cNvPr>
          <p:cNvSpPr>
            <a:spLocks noGrp="1"/>
          </p:cNvSpPr>
          <p:nvPr>
            <p:ph type="sldNum" sz="quarter" idx="12"/>
          </p:nvPr>
        </p:nvSpPr>
        <p:spPr/>
        <p:txBody>
          <a:bodyPr/>
          <a:lstStyle/>
          <a:p>
            <a:fld id="{CA53AE5F-065B-4557-B294-0399A7C6A7D6}" type="slidenum">
              <a:rPr lang="en-US" smtClean="0"/>
              <a:t>‹#›</a:t>
            </a:fld>
            <a:endParaRPr lang="en-US"/>
          </a:p>
        </p:txBody>
      </p:sp>
    </p:spTree>
    <p:extLst>
      <p:ext uri="{BB962C8B-B14F-4D97-AF65-F5344CB8AC3E}">
        <p14:creationId xmlns:p14="http://schemas.microsoft.com/office/powerpoint/2010/main" val="767425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93211-779C-446E-9435-98C4432CB3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7F6C4B-EA04-4F7B-A40E-34623F56199F}"/>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4" name="Footer Placeholder 3">
            <a:extLst>
              <a:ext uri="{FF2B5EF4-FFF2-40B4-BE49-F238E27FC236}">
                <a16:creationId xmlns:a16="http://schemas.microsoft.com/office/drawing/2014/main" id="{EBBAF1FD-4408-45FC-83FA-70FF8E177F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FA7A57-790D-47C5-9FD9-E3946951F9A7}"/>
              </a:ext>
            </a:extLst>
          </p:cNvPr>
          <p:cNvSpPr>
            <a:spLocks noGrp="1"/>
          </p:cNvSpPr>
          <p:nvPr>
            <p:ph type="sldNum" sz="quarter" idx="12"/>
          </p:nvPr>
        </p:nvSpPr>
        <p:spPr/>
        <p:txBody>
          <a:bodyPr/>
          <a:lstStyle/>
          <a:p>
            <a:fld id="{CA53AE5F-065B-4557-B294-0399A7C6A7D6}" type="slidenum">
              <a:rPr lang="en-US" smtClean="0"/>
              <a:t>‹#›</a:t>
            </a:fld>
            <a:endParaRPr lang="en-US"/>
          </a:p>
        </p:txBody>
      </p:sp>
    </p:spTree>
    <p:extLst>
      <p:ext uri="{BB962C8B-B14F-4D97-AF65-F5344CB8AC3E}">
        <p14:creationId xmlns:p14="http://schemas.microsoft.com/office/powerpoint/2010/main" val="919362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3F7311-6350-4FCA-B92D-A14BC110EB47}"/>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3" name="Footer Placeholder 2">
            <a:extLst>
              <a:ext uri="{FF2B5EF4-FFF2-40B4-BE49-F238E27FC236}">
                <a16:creationId xmlns:a16="http://schemas.microsoft.com/office/drawing/2014/main" id="{88127205-9242-4309-8DB9-D6F8F86553C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82F136-BE41-4802-96F9-DF75AC76CA83}"/>
              </a:ext>
            </a:extLst>
          </p:cNvPr>
          <p:cNvSpPr>
            <a:spLocks noGrp="1"/>
          </p:cNvSpPr>
          <p:nvPr>
            <p:ph type="sldNum" sz="quarter" idx="12"/>
          </p:nvPr>
        </p:nvSpPr>
        <p:spPr/>
        <p:txBody>
          <a:bodyPr/>
          <a:lstStyle/>
          <a:p>
            <a:fld id="{CA53AE5F-065B-4557-B294-0399A7C6A7D6}" type="slidenum">
              <a:rPr lang="en-US" smtClean="0"/>
              <a:t>‹#›</a:t>
            </a:fld>
            <a:endParaRPr lang="en-US"/>
          </a:p>
        </p:txBody>
      </p:sp>
      <p:pic>
        <p:nvPicPr>
          <p:cNvPr id="6" name="Picture 5">
            <a:extLst>
              <a:ext uri="{FF2B5EF4-FFF2-40B4-BE49-F238E27FC236}">
                <a16:creationId xmlns:a16="http://schemas.microsoft.com/office/drawing/2014/main" id="{E38A06F4-872E-4595-8111-5B8DDB37EA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8375" y="6426200"/>
            <a:ext cx="1495425" cy="295275"/>
          </a:xfrm>
          <a:prstGeom prst="rect">
            <a:avLst/>
          </a:prstGeom>
        </p:spPr>
      </p:pic>
    </p:spTree>
    <p:extLst>
      <p:ext uri="{BB962C8B-B14F-4D97-AF65-F5344CB8AC3E}">
        <p14:creationId xmlns:p14="http://schemas.microsoft.com/office/powerpoint/2010/main" val="2324356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92441-ADD7-4B19-9F90-043B054DA9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A24F23D-68A3-43D8-AB63-772B036C62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C5C641-A321-4D24-A993-AC6A0D104A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9BC4C9-5F59-4378-8F22-68F18AF29A73}"/>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6" name="Footer Placeholder 5">
            <a:extLst>
              <a:ext uri="{FF2B5EF4-FFF2-40B4-BE49-F238E27FC236}">
                <a16:creationId xmlns:a16="http://schemas.microsoft.com/office/drawing/2014/main" id="{B3CC9165-E3E5-4699-B53D-1E33D357C5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535124-88D2-48C9-A7EB-E134043117FB}"/>
              </a:ext>
            </a:extLst>
          </p:cNvPr>
          <p:cNvSpPr>
            <a:spLocks noGrp="1"/>
          </p:cNvSpPr>
          <p:nvPr>
            <p:ph type="sldNum" sz="quarter" idx="12"/>
          </p:nvPr>
        </p:nvSpPr>
        <p:spPr/>
        <p:txBody>
          <a:bodyPr/>
          <a:lstStyle/>
          <a:p>
            <a:fld id="{CA53AE5F-065B-4557-B294-0399A7C6A7D6}" type="slidenum">
              <a:rPr lang="en-US" smtClean="0"/>
              <a:t>‹#›</a:t>
            </a:fld>
            <a:endParaRPr lang="en-US"/>
          </a:p>
        </p:txBody>
      </p:sp>
    </p:spTree>
    <p:extLst>
      <p:ext uri="{BB962C8B-B14F-4D97-AF65-F5344CB8AC3E}">
        <p14:creationId xmlns:p14="http://schemas.microsoft.com/office/powerpoint/2010/main" val="2173469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7E606-0E5A-44BE-9134-4B35D4D909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1DC01DC-3474-4B28-9F80-51CCD50DEB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75FF00-112C-4816-AE5C-F4201DCD05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1C8BAB-EFD3-46D9-8852-18783AF6D9F1}"/>
              </a:ext>
            </a:extLst>
          </p:cNvPr>
          <p:cNvSpPr>
            <a:spLocks noGrp="1"/>
          </p:cNvSpPr>
          <p:nvPr>
            <p:ph type="dt" sz="half" idx="10"/>
          </p:nvPr>
        </p:nvSpPr>
        <p:spPr/>
        <p:txBody>
          <a:bodyPr/>
          <a:lstStyle/>
          <a:p>
            <a:fld id="{83D88BEA-C8B8-4061-AF36-C25F66A8014F}" type="datetimeFigureOut">
              <a:rPr lang="en-US" smtClean="0"/>
              <a:t>6/16/2020</a:t>
            </a:fld>
            <a:endParaRPr lang="en-US"/>
          </a:p>
        </p:txBody>
      </p:sp>
      <p:sp>
        <p:nvSpPr>
          <p:cNvPr id="6" name="Footer Placeholder 5">
            <a:extLst>
              <a:ext uri="{FF2B5EF4-FFF2-40B4-BE49-F238E27FC236}">
                <a16:creationId xmlns:a16="http://schemas.microsoft.com/office/drawing/2014/main" id="{F5C75315-4DDA-491D-8179-F0D20E0EB2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78966-BADE-456A-B214-9350EB5707C8}"/>
              </a:ext>
            </a:extLst>
          </p:cNvPr>
          <p:cNvSpPr>
            <a:spLocks noGrp="1"/>
          </p:cNvSpPr>
          <p:nvPr>
            <p:ph type="sldNum" sz="quarter" idx="12"/>
          </p:nvPr>
        </p:nvSpPr>
        <p:spPr/>
        <p:txBody>
          <a:bodyPr/>
          <a:lstStyle/>
          <a:p>
            <a:fld id="{CA53AE5F-065B-4557-B294-0399A7C6A7D6}" type="slidenum">
              <a:rPr lang="en-US" smtClean="0"/>
              <a:t>‹#›</a:t>
            </a:fld>
            <a:endParaRPr lang="en-US"/>
          </a:p>
        </p:txBody>
      </p:sp>
    </p:spTree>
    <p:extLst>
      <p:ext uri="{BB962C8B-B14F-4D97-AF65-F5344CB8AC3E}">
        <p14:creationId xmlns:p14="http://schemas.microsoft.com/office/powerpoint/2010/main" val="427648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D29100-5CE4-4926-82EE-CC83F66FA0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700058B-77B5-42F9-96D3-7E41097483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74A573-0F86-4151-9BC0-E229C80033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D88BEA-C8B8-4061-AF36-C25F66A8014F}" type="datetimeFigureOut">
              <a:rPr lang="en-US" smtClean="0"/>
              <a:t>6/16/2020</a:t>
            </a:fld>
            <a:endParaRPr lang="en-US"/>
          </a:p>
        </p:txBody>
      </p:sp>
      <p:sp>
        <p:nvSpPr>
          <p:cNvPr id="5" name="Footer Placeholder 4">
            <a:extLst>
              <a:ext uri="{FF2B5EF4-FFF2-40B4-BE49-F238E27FC236}">
                <a16:creationId xmlns:a16="http://schemas.microsoft.com/office/drawing/2014/main" id="{00C29D38-C425-4014-BD9D-11639CE50C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FBF139F-9D04-4780-9265-658B021BA1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53AE5F-065B-4557-B294-0399A7C6A7D6}" type="slidenum">
              <a:rPr lang="en-US" smtClean="0"/>
              <a:t>‹#›</a:t>
            </a:fld>
            <a:endParaRPr lang="en-US"/>
          </a:p>
        </p:txBody>
      </p:sp>
    </p:spTree>
    <p:extLst>
      <p:ext uri="{BB962C8B-B14F-4D97-AF65-F5344CB8AC3E}">
        <p14:creationId xmlns:p14="http://schemas.microsoft.com/office/powerpoint/2010/main" val="1785489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2" Type="http://schemas.openxmlformats.org/officeDocument/2006/relationships/hyperlink" Target="https://www.amazon.in/Introduction-Medicinal-Chemistry-Bijoy-Kundu-ebook/dp/B0882YMV3F/ref=sr_1_1?crid=2C6NO3KVCFRWH&amp;dchild=1&amp;keywords=medicinal+chemistry+bijoy+kundu&amp;qid=1592314923&amp;sprefix=medicinal+chemistry+bijoy%2Caps%2C305&amp;sr=8-1"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emf"/><Relationship Id="rId5" Type="http://schemas.openxmlformats.org/officeDocument/2006/relationships/oleObject" Target="../embeddings/oleObject4.bin"/><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a:extLst>
              <a:ext uri="{FF2B5EF4-FFF2-40B4-BE49-F238E27FC236}">
                <a16:creationId xmlns:a16="http://schemas.microsoft.com/office/drawing/2014/main" id="{C2F2C220-5DAB-4E1D-AF75-2CFFEC9BC8A6}"/>
              </a:ext>
            </a:extLst>
          </p:cNvPr>
          <p:cNvSpPr>
            <a:spLocks noChangeArrowheads="1"/>
          </p:cNvSpPr>
          <p:nvPr/>
        </p:nvSpPr>
        <p:spPr bwMode="auto">
          <a:xfrm>
            <a:off x="2438400" y="914400"/>
            <a:ext cx="7162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a:solidFill>
                  <a:srgbClr val="FF0000"/>
                </a:solidFill>
                <a:latin typeface="Calibri" panose="020F0502020204030204" pitchFamily="34" charset="0"/>
              </a:rPr>
              <a:t>AN </a:t>
            </a:r>
          </a:p>
          <a:p>
            <a:pPr algn="ctr" eaLnBrk="1" hangingPunct="1"/>
            <a:r>
              <a:rPr lang="en-US" altLang="en-US" sz="4000" b="1">
                <a:solidFill>
                  <a:srgbClr val="FF0000"/>
                </a:solidFill>
                <a:latin typeface="Calibri" panose="020F0502020204030204" pitchFamily="34" charset="0"/>
              </a:rPr>
              <a:t>INTRODUCTION TO        MEDICINAL  CHEMISTRY</a:t>
            </a:r>
          </a:p>
        </p:txBody>
      </p:sp>
      <p:sp>
        <p:nvSpPr>
          <p:cNvPr id="99331" name="TextBox 7">
            <a:extLst>
              <a:ext uri="{FF2B5EF4-FFF2-40B4-BE49-F238E27FC236}">
                <a16:creationId xmlns:a16="http://schemas.microsoft.com/office/drawing/2014/main" id="{5E3A0866-6F83-4C98-928C-E448BC543702}"/>
              </a:ext>
            </a:extLst>
          </p:cNvPr>
          <p:cNvSpPr txBox="1">
            <a:spLocks noChangeArrowheads="1"/>
          </p:cNvSpPr>
          <p:nvPr/>
        </p:nvSpPr>
        <p:spPr bwMode="auto">
          <a:xfrm>
            <a:off x="574675" y="6300787"/>
            <a:ext cx="2178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dirty="0">
                <a:latin typeface="Calibri" panose="020F0502020204030204" pitchFamily="34" charset="0"/>
              </a:rPr>
              <a:t>Dr. Bijoy Kundu</a:t>
            </a:r>
          </a:p>
        </p:txBody>
      </p:sp>
      <p:sp>
        <p:nvSpPr>
          <p:cNvPr id="7" name="Rectangle 6">
            <a:extLst>
              <a:ext uri="{FF2B5EF4-FFF2-40B4-BE49-F238E27FC236}">
                <a16:creationId xmlns:a16="http://schemas.microsoft.com/office/drawing/2014/main" id="{4B223DB2-3BA5-4B14-95F7-80A87886F42B}"/>
              </a:ext>
            </a:extLst>
          </p:cNvPr>
          <p:cNvSpPr/>
          <p:nvPr/>
        </p:nvSpPr>
        <p:spPr bwMode="auto">
          <a:xfrm rot="10800000">
            <a:off x="1854200" y="2768600"/>
            <a:ext cx="762000" cy="2514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9333" name="TextBox 9">
            <a:extLst>
              <a:ext uri="{FF2B5EF4-FFF2-40B4-BE49-F238E27FC236}">
                <a16:creationId xmlns:a16="http://schemas.microsoft.com/office/drawing/2014/main" id="{1CCE8CAF-B850-4EA0-9D6B-4E88DBAB9358}"/>
              </a:ext>
            </a:extLst>
          </p:cNvPr>
          <p:cNvSpPr txBox="1">
            <a:spLocks noChangeArrowheads="1"/>
          </p:cNvSpPr>
          <p:nvPr/>
        </p:nvSpPr>
        <p:spPr bwMode="auto">
          <a:xfrm rot="16200000">
            <a:off x="1130300" y="3746500"/>
            <a:ext cx="228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a:solidFill>
                  <a:schemeClr val="bg1"/>
                </a:solidFill>
                <a:latin typeface="Calibri" panose="020F0502020204030204" pitchFamily="34" charset="0"/>
              </a:rPr>
              <a:t>Wiley India</a:t>
            </a:r>
          </a:p>
        </p:txBody>
      </p:sp>
      <p:sp>
        <p:nvSpPr>
          <p:cNvPr id="99334" name="TextBox 8">
            <a:extLst>
              <a:ext uri="{FF2B5EF4-FFF2-40B4-BE49-F238E27FC236}">
                <a16:creationId xmlns:a16="http://schemas.microsoft.com/office/drawing/2014/main" id="{A1D32417-B97D-46DE-BDE5-5627F8F3D834}"/>
              </a:ext>
            </a:extLst>
          </p:cNvPr>
          <p:cNvSpPr txBox="1">
            <a:spLocks noChangeArrowheads="1"/>
          </p:cNvSpPr>
          <p:nvPr/>
        </p:nvSpPr>
        <p:spPr bwMode="auto">
          <a:xfrm>
            <a:off x="4800601" y="3429001"/>
            <a:ext cx="2246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4000" b="1">
                <a:latin typeface="Calibri" panose="020F0502020204030204" pitchFamily="34" charset="0"/>
              </a:rPr>
              <a:t>Chapter 2</a:t>
            </a:r>
          </a:p>
        </p:txBody>
      </p:sp>
      <p:sp>
        <p:nvSpPr>
          <p:cNvPr id="99335" name="Rectangle 1">
            <a:extLst>
              <a:ext uri="{FF2B5EF4-FFF2-40B4-BE49-F238E27FC236}">
                <a16:creationId xmlns:a16="http://schemas.microsoft.com/office/drawing/2014/main" id="{639A6F0A-C6F8-4934-A6FF-EEA295B2813C}"/>
              </a:ext>
            </a:extLst>
          </p:cNvPr>
          <p:cNvSpPr>
            <a:spLocks noChangeArrowheads="1"/>
          </p:cNvSpPr>
          <p:nvPr/>
        </p:nvSpPr>
        <p:spPr bwMode="auto">
          <a:xfrm>
            <a:off x="3657600" y="4191001"/>
            <a:ext cx="5867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600" b="1">
                <a:latin typeface="Calibri" panose="020F0502020204030204" pitchFamily="34" charset="0"/>
              </a:rPr>
              <a:t>An overview of drug action</a:t>
            </a:r>
            <a:endParaRPr lang="en-US" altLang="en-US" sz="3600">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a:extLst>
              <a:ext uri="{FF2B5EF4-FFF2-40B4-BE49-F238E27FC236}">
                <a16:creationId xmlns:a16="http://schemas.microsoft.com/office/drawing/2014/main" id="{739C1296-F74F-4DB7-94B8-B9512D204BBC}"/>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15362" name="Object 1">
            <a:extLst>
              <a:ext uri="{FF2B5EF4-FFF2-40B4-BE49-F238E27FC236}">
                <a16:creationId xmlns:a16="http://schemas.microsoft.com/office/drawing/2014/main" id="{62C2D3DE-D6AB-434C-A72D-3D1E56BF4107}"/>
              </a:ext>
            </a:extLst>
          </p:cNvPr>
          <p:cNvGraphicFramePr>
            <a:graphicFrameLocks noChangeAspect="1"/>
          </p:cNvGraphicFramePr>
          <p:nvPr/>
        </p:nvGraphicFramePr>
        <p:xfrm>
          <a:off x="3048001" y="1524000"/>
          <a:ext cx="5891213" cy="4692650"/>
        </p:xfrm>
        <a:graphic>
          <a:graphicData uri="http://schemas.openxmlformats.org/presentationml/2006/ole">
            <mc:AlternateContent xmlns:mc="http://schemas.openxmlformats.org/markup-compatibility/2006">
              <mc:Choice xmlns:v="urn:schemas-microsoft-com:vml" Requires="v">
                <p:oleObj spid="_x0000_s7170" name="CS ChemDraw Drawing" r:id="rId3" imgW="4727205" imgH="3763954" progId="ChemDraw.Document.6.0">
                  <p:embed/>
                </p:oleObj>
              </mc:Choice>
              <mc:Fallback>
                <p:oleObj name="CS ChemDraw Drawing" r:id="rId3" imgW="4727205" imgH="3763954" progId="ChemDraw.Document.6.0">
                  <p:embed/>
                  <p:pic>
                    <p:nvPicPr>
                      <p:cNvPr id="15362" name="Object 1">
                        <a:extLst>
                          <a:ext uri="{FF2B5EF4-FFF2-40B4-BE49-F238E27FC236}">
                            <a16:creationId xmlns:a16="http://schemas.microsoft.com/office/drawing/2014/main" id="{62C2D3DE-D6AB-434C-A72D-3D1E56BF41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1" y="1524000"/>
                        <a:ext cx="5891213" cy="4692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364" name="TextBox 3">
            <a:extLst>
              <a:ext uri="{FF2B5EF4-FFF2-40B4-BE49-F238E27FC236}">
                <a16:creationId xmlns:a16="http://schemas.microsoft.com/office/drawing/2014/main" id="{FCB3DE02-86BE-40EB-A0EE-27291DFFCA2B}"/>
              </a:ext>
            </a:extLst>
          </p:cNvPr>
          <p:cNvSpPr txBox="1">
            <a:spLocks noChangeArrowheads="1"/>
          </p:cNvSpPr>
          <p:nvPr/>
        </p:nvSpPr>
        <p:spPr bwMode="auto">
          <a:xfrm>
            <a:off x="4114801" y="685801"/>
            <a:ext cx="39798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a:solidFill>
                  <a:srgbClr val="FF0000"/>
                </a:solidFill>
              </a:rPr>
              <a:t>First pass metabolism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4">
            <a:extLst>
              <a:ext uri="{FF2B5EF4-FFF2-40B4-BE49-F238E27FC236}">
                <a16:creationId xmlns:a16="http://schemas.microsoft.com/office/drawing/2014/main" id="{1215E855-C66B-4843-A758-9A90AAB5B4B8}"/>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16386" name="Object 3">
            <a:extLst>
              <a:ext uri="{FF2B5EF4-FFF2-40B4-BE49-F238E27FC236}">
                <a16:creationId xmlns:a16="http://schemas.microsoft.com/office/drawing/2014/main" id="{92442247-0AF6-4714-9E3F-2F6AF83AB953}"/>
              </a:ext>
            </a:extLst>
          </p:cNvPr>
          <p:cNvGraphicFramePr>
            <a:graphicFrameLocks noChangeAspect="1"/>
          </p:cNvGraphicFramePr>
          <p:nvPr/>
        </p:nvGraphicFramePr>
        <p:xfrm>
          <a:off x="3425826" y="219076"/>
          <a:ext cx="5267325" cy="6145213"/>
        </p:xfrm>
        <a:graphic>
          <a:graphicData uri="http://schemas.openxmlformats.org/presentationml/2006/ole">
            <mc:AlternateContent xmlns:mc="http://schemas.openxmlformats.org/markup-compatibility/2006">
              <mc:Choice xmlns:v="urn:schemas-microsoft-com:vml" Requires="v">
                <p:oleObj spid="_x0000_s8194" name="CS ChemDraw Drawing" r:id="rId3" imgW="6353328" imgH="7423173" progId="ChemDraw.Document.6.0">
                  <p:embed/>
                </p:oleObj>
              </mc:Choice>
              <mc:Fallback>
                <p:oleObj name="CS ChemDraw Drawing" r:id="rId3" imgW="6353328" imgH="7423173" progId="ChemDraw.Document.6.0">
                  <p:embed/>
                  <p:pic>
                    <p:nvPicPr>
                      <p:cNvPr id="16386" name="Object 3">
                        <a:extLst>
                          <a:ext uri="{FF2B5EF4-FFF2-40B4-BE49-F238E27FC236}">
                            <a16:creationId xmlns:a16="http://schemas.microsoft.com/office/drawing/2014/main" id="{92442247-0AF6-4714-9E3F-2F6AF83AB9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5826" y="219076"/>
                        <a:ext cx="5267325" cy="6145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2959A9E-5A2A-4DC0-8DA0-C41240825AD1}"/>
              </a:ext>
            </a:extLst>
          </p:cNvPr>
          <p:cNvSpPr>
            <a:spLocks noChangeArrowheads="1"/>
          </p:cNvSpPr>
          <p:nvPr/>
        </p:nvSpPr>
        <p:spPr bwMode="auto">
          <a:xfrm>
            <a:off x="2057400" y="2252663"/>
            <a:ext cx="807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hlinkClick r:id="rId2"/>
              </a:rPr>
              <a:t>https://www.amazon.in/Introduction-Medicinal-Chemistry-Bijoy-Kundu-ebook/dp/B0882YMV3F/ref=sr_1_1?crid=2C6NO3KVCFRWH&amp;dchild=1&amp;keywords=medicinal+chemistry+bijoy+kundu&amp;qid=1592314923&amp;sprefix=medicinal+chemistry+bijoy%2Caps%2C305&amp;sr=8-1</a:t>
            </a:r>
            <a:endParaRPr lang="en-US" altLang="en-US"/>
          </a:p>
        </p:txBody>
      </p:sp>
      <p:sp>
        <p:nvSpPr>
          <p:cNvPr id="17411" name="TextBox 3">
            <a:extLst>
              <a:ext uri="{FF2B5EF4-FFF2-40B4-BE49-F238E27FC236}">
                <a16:creationId xmlns:a16="http://schemas.microsoft.com/office/drawing/2014/main" id="{B45D978D-55DE-4CEB-A682-78EE6D4E1615}"/>
              </a:ext>
            </a:extLst>
          </p:cNvPr>
          <p:cNvSpPr txBox="1">
            <a:spLocks noChangeArrowheads="1"/>
          </p:cNvSpPr>
          <p:nvPr/>
        </p:nvSpPr>
        <p:spPr bwMode="auto">
          <a:xfrm>
            <a:off x="2133600" y="914401"/>
            <a:ext cx="6324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b="1" dirty="0"/>
              <a:t>Link to buy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15BD8194-8D78-4019-AA5E-5F75807C11EA}"/>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4" name="TextBox 3">
            <a:extLst>
              <a:ext uri="{FF2B5EF4-FFF2-40B4-BE49-F238E27FC236}">
                <a16:creationId xmlns:a16="http://schemas.microsoft.com/office/drawing/2014/main" id="{0BD90D9C-EC87-4BDC-9CE2-77CB59D91F5C}"/>
              </a:ext>
            </a:extLst>
          </p:cNvPr>
          <p:cNvSpPr txBox="1"/>
          <p:nvPr/>
        </p:nvSpPr>
        <p:spPr>
          <a:xfrm>
            <a:off x="1905000" y="762001"/>
            <a:ext cx="8534400" cy="5508625"/>
          </a:xfrm>
          <a:prstGeom prst="rect">
            <a:avLst/>
          </a:prstGeom>
          <a:noFill/>
        </p:spPr>
        <p:txBody>
          <a:bodyPr>
            <a:spAutoFit/>
          </a:bodyPr>
          <a:lstStyle/>
          <a:p>
            <a:pPr>
              <a:defRPr/>
            </a:pPr>
            <a:r>
              <a:rPr lang="en-US" sz="2200" dirty="0"/>
              <a:t>Drug and type of pharmacological actions: </a:t>
            </a:r>
          </a:p>
          <a:p>
            <a:pPr marL="749300" indent="-749300">
              <a:defRPr/>
            </a:pPr>
            <a:r>
              <a:rPr lang="en-US" sz="2200" dirty="0"/>
              <a:t>         Structurally nonspecific drugs; Structurally specific drugs, Drugs that do not act on receptors.</a:t>
            </a:r>
          </a:p>
          <a:p>
            <a:pPr>
              <a:defRPr/>
            </a:pPr>
            <a:endParaRPr lang="en-US" sz="2200" dirty="0"/>
          </a:p>
          <a:p>
            <a:pPr>
              <a:defRPr/>
            </a:pPr>
            <a:r>
              <a:rPr lang="en-US" sz="2200" dirty="0"/>
              <a:t>Classification of drugs based on their origin</a:t>
            </a:r>
          </a:p>
          <a:p>
            <a:pPr>
              <a:defRPr/>
            </a:pPr>
            <a:endParaRPr lang="en-US" sz="2200" dirty="0"/>
          </a:p>
          <a:p>
            <a:pPr>
              <a:defRPr/>
            </a:pPr>
            <a:r>
              <a:rPr lang="en-US" sz="2200" dirty="0"/>
              <a:t>Drug actions involving Absorption (A), Distribution (D), metabolism (M), Excretion (E), Toxicity (T) </a:t>
            </a:r>
          </a:p>
          <a:p>
            <a:pPr>
              <a:defRPr/>
            </a:pPr>
            <a:endParaRPr lang="en-US" sz="2200" dirty="0"/>
          </a:p>
          <a:p>
            <a:pPr>
              <a:defRPr/>
            </a:pPr>
            <a:r>
              <a:rPr lang="en-US" sz="2200" dirty="0"/>
              <a:t>Physiological factors affecting ADMET</a:t>
            </a:r>
          </a:p>
          <a:p>
            <a:pPr>
              <a:defRPr/>
            </a:pPr>
            <a:r>
              <a:rPr lang="en-US" sz="2200" dirty="0"/>
              <a:t>   Route of administration, </a:t>
            </a:r>
          </a:p>
          <a:p>
            <a:pPr>
              <a:defRPr/>
            </a:pPr>
            <a:r>
              <a:rPr lang="en-US" sz="2200" dirty="0"/>
              <a:t>   Binding of drugs to plasma protein binding and  blood cells</a:t>
            </a:r>
          </a:p>
          <a:p>
            <a:pPr>
              <a:defRPr/>
            </a:pPr>
            <a:r>
              <a:rPr lang="en-US" sz="2200" dirty="0"/>
              <a:t>   First pass metabolism, Biliary excretion and enterohepatic cycle</a:t>
            </a:r>
          </a:p>
          <a:p>
            <a:pPr marL="225425" indent="-225425">
              <a:defRPr/>
            </a:pPr>
            <a:r>
              <a:rPr lang="en-US" sz="2200" dirty="0"/>
              <a:t>   Drug transport: Passive diffusion, Carrier Mediated transport,      Transporter protein</a:t>
            </a:r>
          </a:p>
          <a:p>
            <a:pPr>
              <a:defRPr/>
            </a:pPr>
            <a:r>
              <a:rPr lang="en-US" sz="2200" dirty="0"/>
              <a:t>   Efflux pump via P-glycoprotein</a:t>
            </a:r>
          </a:p>
        </p:txBody>
      </p:sp>
      <p:sp>
        <p:nvSpPr>
          <p:cNvPr id="100356" name="TextBox 7">
            <a:extLst>
              <a:ext uri="{FF2B5EF4-FFF2-40B4-BE49-F238E27FC236}">
                <a16:creationId xmlns:a16="http://schemas.microsoft.com/office/drawing/2014/main" id="{B993F438-8084-40B1-9456-C1433E375B7D}"/>
              </a:ext>
            </a:extLst>
          </p:cNvPr>
          <p:cNvSpPr txBox="1">
            <a:spLocks noChangeArrowheads="1"/>
          </p:cNvSpPr>
          <p:nvPr/>
        </p:nvSpPr>
        <p:spPr bwMode="auto">
          <a:xfrm>
            <a:off x="4495800" y="304801"/>
            <a:ext cx="307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a:solidFill>
                  <a:srgbClr val="002060"/>
                </a:solidFill>
              </a:rPr>
              <a:t>Learning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
            <a:extLst>
              <a:ext uri="{FF2B5EF4-FFF2-40B4-BE49-F238E27FC236}">
                <a16:creationId xmlns:a16="http://schemas.microsoft.com/office/drawing/2014/main" id="{6FE824D2-47DC-438E-ABB5-3EE05D1CDCD9}"/>
              </a:ext>
            </a:extLst>
          </p:cNvPr>
          <p:cNvSpPr>
            <a:spLocks noChangeArrowheads="1"/>
          </p:cNvSpPr>
          <p:nvPr/>
        </p:nvSpPr>
        <p:spPr bwMode="auto">
          <a:xfrm>
            <a:off x="2057400" y="304801"/>
            <a:ext cx="8134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a:t>Types of Pharmacological Action of the Drugs </a:t>
            </a:r>
            <a:endParaRPr lang="en-US" altLang="en-US" sz="2800"/>
          </a:p>
        </p:txBody>
      </p:sp>
      <p:sp>
        <p:nvSpPr>
          <p:cNvPr id="9221" name="Rectangle 2">
            <a:extLst>
              <a:ext uri="{FF2B5EF4-FFF2-40B4-BE49-F238E27FC236}">
                <a16:creationId xmlns:a16="http://schemas.microsoft.com/office/drawing/2014/main" id="{480574CE-9D1E-4143-AA59-2F8F326FC1D8}"/>
              </a:ext>
            </a:extLst>
          </p:cNvPr>
          <p:cNvSpPr>
            <a:spLocks noChangeArrowheads="1"/>
          </p:cNvSpPr>
          <p:nvPr/>
        </p:nvSpPr>
        <p:spPr bwMode="auto">
          <a:xfrm>
            <a:off x="2057400" y="1219200"/>
            <a:ext cx="8305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n-US" sz="2400" b="1"/>
              <a:t>Structurally nonspecific drugs; </a:t>
            </a:r>
            <a:r>
              <a:rPr lang="en-US" altLang="en-US" sz="2400"/>
              <a:t>This class of drugs exhibit pharmacological activity which is solely governed by the physical properties of the compound alone with no perceptible relationship to their chemical structure. </a:t>
            </a:r>
          </a:p>
        </p:txBody>
      </p:sp>
      <p:sp>
        <p:nvSpPr>
          <p:cNvPr id="9222" name="Rectangle 8">
            <a:extLst>
              <a:ext uri="{FF2B5EF4-FFF2-40B4-BE49-F238E27FC236}">
                <a16:creationId xmlns:a16="http://schemas.microsoft.com/office/drawing/2014/main" id="{27965401-F46D-4396-BA0F-667320866E2B}"/>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9218" name="Object 7">
            <a:extLst>
              <a:ext uri="{FF2B5EF4-FFF2-40B4-BE49-F238E27FC236}">
                <a16:creationId xmlns:a16="http://schemas.microsoft.com/office/drawing/2014/main" id="{A75900F6-CD29-49E8-8D29-0735DB40400C}"/>
              </a:ext>
            </a:extLst>
          </p:cNvPr>
          <p:cNvGraphicFramePr>
            <a:graphicFrameLocks noChangeAspect="1"/>
          </p:cNvGraphicFramePr>
          <p:nvPr/>
        </p:nvGraphicFramePr>
        <p:xfrm>
          <a:off x="2971800" y="3276600"/>
          <a:ext cx="2076450" cy="1962150"/>
        </p:xfrm>
        <a:graphic>
          <a:graphicData uri="http://schemas.openxmlformats.org/presentationml/2006/ole">
            <mc:AlternateContent xmlns:mc="http://schemas.openxmlformats.org/markup-compatibility/2006">
              <mc:Choice xmlns:v="urn:schemas-microsoft-com:vml" Requires="v">
                <p:oleObj spid="_x0000_s1026" name="CS ChemDraw Drawing" r:id="rId3" imgW="857602" imgH="813310" progId="ChemDraw.Document.6.0">
                  <p:embed/>
                </p:oleObj>
              </mc:Choice>
              <mc:Fallback>
                <p:oleObj name="CS ChemDraw Drawing" r:id="rId3" imgW="857602" imgH="813310" progId="ChemDraw.Document.6.0">
                  <p:embed/>
                  <p:pic>
                    <p:nvPicPr>
                      <p:cNvPr id="9218" name="Object 7">
                        <a:extLst>
                          <a:ext uri="{FF2B5EF4-FFF2-40B4-BE49-F238E27FC236}">
                            <a16:creationId xmlns:a16="http://schemas.microsoft.com/office/drawing/2014/main" id="{A75900F6-CD29-49E8-8D29-0735DB4040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3276600"/>
                        <a:ext cx="2076450" cy="1962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3" name="Rectangle 10">
            <a:extLst>
              <a:ext uri="{FF2B5EF4-FFF2-40B4-BE49-F238E27FC236}">
                <a16:creationId xmlns:a16="http://schemas.microsoft.com/office/drawing/2014/main" id="{88841C30-BB60-4AE7-9DC4-6924F448ECC5}"/>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9219" name="Object 9">
            <a:extLst>
              <a:ext uri="{FF2B5EF4-FFF2-40B4-BE49-F238E27FC236}">
                <a16:creationId xmlns:a16="http://schemas.microsoft.com/office/drawing/2014/main" id="{5CFED51B-D553-464B-A547-F5D6D0411DDA}"/>
              </a:ext>
            </a:extLst>
          </p:cNvPr>
          <p:cNvGraphicFramePr>
            <a:graphicFrameLocks noChangeAspect="1"/>
          </p:cNvGraphicFramePr>
          <p:nvPr/>
        </p:nvGraphicFramePr>
        <p:xfrm>
          <a:off x="6477000" y="2743200"/>
          <a:ext cx="2305050" cy="2686050"/>
        </p:xfrm>
        <a:graphic>
          <a:graphicData uri="http://schemas.openxmlformats.org/presentationml/2006/ole">
            <mc:AlternateContent xmlns:mc="http://schemas.openxmlformats.org/markup-compatibility/2006">
              <mc:Choice xmlns:v="urn:schemas-microsoft-com:vml" Requires="v">
                <p:oleObj spid="_x0000_s1027" name="CS ChemDraw Drawing" r:id="rId5" imgW="866780" imgH="1008472" progId="ChemDraw.Document.6.0">
                  <p:embed/>
                </p:oleObj>
              </mc:Choice>
              <mc:Fallback>
                <p:oleObj name="CS ChemDraw Drawing" r:id="rId5" imgW="866780" imgH="1008472" progId="ChemDraw.Document.6.0">
                  <p:embed/>
                  <p:pic>
                    <p:nvPicPr>
                      <p:cNvPr id="9219" name="Object 9">
                        <a:extLst>
                          <a:ext uri="{FF2B5EF4-FFF2-40B4-BE49-F238E27FC236}">
                            <a16:creationId xmlns:a16="http://schemas.microsoft.com/office/drawing/2014/main" id="{5CFED51B-D553-464B-A547-F5D6D0411D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0" y="2743200"/>
                        <a:ext cx="2305050" cy="2686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1">
            <a:extLst>
              <a:ext uri="{FF2B5EF4-FFF2-40B4-BE49-F238E27FC236}">
                <a16:creationId xmlns:a16="http://schemas.microsoft.com/office/drawing/2014/main" id="{300B75FC-09CF-496D-93AB-3EB4E0847960}"/>
              </a:ext>
            </a:extLst>
          </p:cNvPr>
          <p:cNvSpPr>
            <a:spLocks noChangeArrowheads="1"/>
          </p:cNvSpPr>
          <p:nvPr/>
        </p:nvSpPr>
        <p:spPr bwMode="auto">
          <a:xfrm>
            <a:off x="1905000" y="533401"/>
            <a:ext cx="7772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n-US" sz="2400" b="1"/>
              <a:t>Structurally specific drugs</a:t>
            </a:r>
            <a:r>
              <a:rPr lang="en-US" altLang="en-US" sz="2400"/>
              <a:t>: The pharmacological activity exhibited by this class of drugs is presumed to be primarily due to their physico-chemical properties involving lipophilicity, pKa, solubility and shape of the molecules etc.  Unlike nonspecific drugs required in large doses, specific drugs elicit desired biological effect in much smaller doses</a:t>
            </a:r>
            <a:r>
              <a:rPr lang="en-US" altLang="en-US" sz="2400" i="1"/>
              <a:t> </a:t>
            </a:r>
            <a:r>
              <a:rPr lang="en-US" altLang="en-US" sz="2400"/>
              <a:t>(fewer drug molecules). Examples are:</a:t>
            </a:r>
          </a:p>
        </p:txBody>
      </p:sp>
      <p:graphicFrame>
        <p:nvGraphicFramePr>
          <p:cNvPr id="3" name="Table 2">
            <a:extLst>
              <a:ext uri="{FF2B5EF4-FFF2-40B4-BE49-F238E27FC236}">
                <a16:creationId xmlns:a16="http://schemas.microsoft.com/office/drawing/2014/main" id="{E3499229-087E-4721-9C68-3C53BBCFAFB0}"/>
              </a:ext>
            </a:extLst>
          </p:cNvPr>
          <p:cNvGraphicFramePr>
            <a:graphicFrameLocks noGrp="1"/>
          </p:cNvGraphicFramePr>
          <p:nvPr/>
        </p:nvGraphicFramePr>
        <p:xfrm>
          <a:off x="4352925" y="2486026"/>
          <a:ext cx="3486150" cy="1884363"/>
        </p:xfrm>
        <a:graphic>
          <a:graphicData uri="http://schemas.openxmlformats.org/drawingml/2006/table">
            <a:tbl>
              <a:tblPr/>
              <a:tblGrid>
                <a:gridCol w="1828800">
                  <a:extLst>
                    <a:ext uri="{9D8B030D-6E8A-4147-A177-3AD203B41FA5}">
                      <a16:colId xmlns:a16="http://schemas.microsoft.com/office/drawing/2014/main" val="20000"/>
                    </a:ext>
                  </a:extLst>
                </a:gridCol>
                <a:gridCol w="1657350">
                  <a:extLst>
                    <a:ext uri="{9D8B030D-6E8A-4147-A177-3AD203B41FA5}">
                      <a16:colId xmlns:a16="http://schemas.microsoft.com/office/drawing/2014/main" val="20001"/>
                    </a:ext>
                  </a:extLst>
                </a:gridCol>
              </a:tblGrid>
              <a:tr h="1656315">
                <a:tc>
                  <a:txBody>
                    <a:bodyPr/>
                    <a:lstStyle/>
                    <a:p>
                      <a:pPr marL="0" marR="0" algn="just">
                        <a:lnSpc>
                          <a:spcPct val="115000"/>
                        </a:lnSpc>
                        <a:spcBef>
                          <a:spcPts val="0"/>
                        </a:spcBef>
                        <a:spcAft>
                          <a:spcPts val="0"/>
                        </a:spcAft>
                      </a:pPr>
                      <a:endParaRPr lang="en-US" sz="1400">
                        <a:latin typeface="Times New Roman"/>
                        <a:ea typeface="Calibri"/>
                        <a:cs typeface="Times New Roman"/>
                      </a:endParaRPr>
                    </a:p>
                  </a:txBody>
                  <a:tcPr marL="68580" marR="68580" marT="0" marB="0">
                    <a:lnL>
                      <a:noFill/>
                    </a:lnL>
                    <a:lnR>
                      <a:noFill/>
                    </a:lnR>
                    <a:lnT>
                      <a:noFill/>
                    </a:lnT>
                    <a:lnB>
                      <a:noFill/>
                    </a:lnB>
                  </a:tcPr>
                </a:tc>
                <a:tc>
                  <a:txBody>
                    <a:bodyPr/>
                    <a:lstStyle/>
                    <a:p>
                      <a:pPr marL="0" marR="0" algn="just">
                        <a:lnSpc>
                          <a:spcPct val="115000"/>
                        </a:lnSpc>
                        <a:spcBef>
                          <a:spcPts val="0"/>
                        </a:spcBef>
                        <a:spcAft>
                          <a:spcPts val="1000"/>
                        </a:spcAft>
                      </a:pPr>
                      <a:endParaRPr lang="en-US" sz="1400">
                        <a:latin typeface="Times New Roman"/>
                        <a:ea typeface="Calibri"/>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r h="228048">
                <a:tc>
                  <a:txBody>
                    <a:bodyPr/>
                    <a:lstStyle/>
                    <a:p>
                      <a:pPr marL="0" marR="0" algn="just">
                        <a:lnSpc>
                          <a:spcPct val="115000"/>
                        </a:lnSpc>
                        <a:spcBef>
                          <a:spcPts val="0"/>
                        </a:spcBef>
                        <a:spcAft>
                          <a:spcPts val="0"/>
                        </a:spcAft>
                      </a:pPr>
                      <a:endParaRPr lang="en-US" sz="1400">
                        <a:latin typeface="Times New Roman"/>
                        <a:ea typeface="Calibri"/>
                        <a:cs typeface="Times New Roman"/>
                      </a:endParaRPr>
                    </a:p>
                  </a:txBody>
                  <a:tcPr marL="68580" marR="68580" marT="0" marB="0">
                    <a:lnL>
                      <a:noFill/>
                    </a:lnL>
                    <a:lnR>
                      <a:noFill/>
                    </a:lnR>
                    <a:lnT>
                      <a:noFill/>
                    </a:lnT>
                    <a:lnB>
                      <a:noFill/>
                    </a:lnB>
                  </a:tcPr>
                </a:tc>
                <a:tc>
                  <a:txBody>
                    <a:bodyPr/>
                    <a:lstStyle/>
                    <a:p>
                      <a:pPr marL="0" marR="0" algn="just">
                        <a:lnSpc>
                          <a:spcPct val="115000"/>
                        </a:lnSpc>
                        <a:spcBef>
                          <a:spcPts val="0"/>
                        </a:spcBef>
                        <a:spcAft>
                          <a:spcPts val="1000"/>
                        </a:spcAft>
                      </a:pPr>
                      <a:endParaRPr lang="en-US" sz="1400" dirty="0">
                        <a:latin typeface="Times New Roman"/>
                        <a:ea typeface="Calibri"/>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val="10001"/>
                  </a:ext>
                </a:extLst>
              </a:tr>
            </a:tbl>
          </a:graphicData>
        </a:graphic>
      </p:graphicFrame>
      <p:graphicFrame>
        <p:nvGraphicFramePr>
          <p:cNvPr id="10242" name="Object 2">
            <a:extLst>
              <a:ext uri="{FF2B5EF4-FFF2-40B4-BE49-F238E27FC236}">
                <a16:creationId xmlns:a16="http://schemas.microsoft.com/office/drawing/2014/main" id="{9CDD820B-BEEE-4F6E-8C0E-629B460359F6}"/>
              </a:ext>
            </a:extLst>
          </p:cNvPr>
          <p:cNvGraphicFramePr>
            <a:graphicFrameLocks noChangeAspect="1"/>
          </p:cNvGraphicFramePr>
          <p:nvPr/>
        </p:nvGraphicFramePr>
        <p:xfrm>
          <a:off x="6858000" y="3886200"/>
          <a:ext cx="2286000" cy="1828800"/>
        </p:xfrm>
        <a:graphic>
          <a:graphicData uri="http://schemas.openxmlformats.org/presentationml/2006/ole">
            <mc:AlternateContent xmlns:mc="http://schemas.openxmlformats.org/markup-compatibility/2006">
              <mc:Choice xmlns:v="urn:schemas-microsoft-com:vml" Requires="v">
                <p:oleObj spid="_x0000_s2050" name="CS ChemDraw Drawing" r:id="rId3" imgW="1569166" imgH="1257081" progId="ChemDraw.Document.6.0">
                  <p:embed/>
                </p:oleObj>
              </mc:Choice>
              <mc:Fallback>
                <p:oleObj name="CS ChemDraw Drawing" r:id="rId3" imgW="1569166" imgH="1257081" progId="ChemDraw.Document.6.0">
                  <p:embed/>
                  <p:pic>
                    <p:nvPicPr>
                      <p:cNvPr id="10242" name="Object 2">
                        <a:extLst>
                          <a:ext uri="{FF2B5EF4-FFF2-40B4-BE49-F238E27FC236}">
                            <a16:creationId xmlns:a16="http://schemas.microsoft.com/office/drawing/2014/main" id="{9CDD820B-BEEE-4F6E-8C0E-629B460359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86200"/>
                        <a:ext cx="2286000"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3" name="Object 1">
            <a:extLst>
              <a:ext uri="{FF2B5EF4-FFF2-40B4-BE49-F238E27FC236}">
                <a16:creationId xmlns:a16="http://schemas.microsoft.com/office/drawing/2014/main" id="{020346A3-091C-4E31-B88E-7CA5E9E3FA57}"/>
              </a:ext>
            </a:extLst>
          </p:cNvPr>
          <p:cNvGraphicFramePr>
            <a:graphicFrameLocks noChangeAspect="1"/>
          </p:cNvGraphicFramePr>
          <p:nvPr/>
        </p:nvGraphicFramePr>
        <p:xfrm>
          <a:off x="3048001" y="4038600"/>
          <a:ext cx="2638425" cy="1758950"/>
        </p:xfrm>
        <a:graphic>
          <a:graphicData uri="http://schemas.openxmlformats.org/presentationml/2006/ole">
            <mc:AlternateContent xmlns:mc="http://schemas.openxmlformats.org/markup-compatibility/2006">
              <mc:Choice xmlns:v="urn:schemas-microsoft-com:vml" Requires="v">
                <p:oleObj spid="_x0000_s2051" name="CS ChemDraw Drawing" r:id="rId5" imgW="1800776" imgH="1199045" progId="ChemDraw.Document.6.0">
                  <p:embed/>
                </p:oleObj>
              </mc:Choice>
              <mc:Fallback>
                <p:oleObj name="CS ChemDraw Drawing" r:id="rId5" imgW="1800776" imgH="1199045" progId="ChemDraw.Document.6.0">
                  <p:embed/>
                  <p:pic>
                    <p:nvPicPr>
                      <p:cNvPr id="10243" name="Object 1">
                        <a:extLst>
                          <a:ext uri="{FF2B5EF4-FFF2-40B4-BE49-F238E27FC236}">
                            <a16:creationId xmlns:a16="http://schemas.microsoft.com/office/drawing/2014/main" id="{020346A3-091C-4E31-B88E-7CA5E9E3FA5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1" y="4038600"/>
                        <a:ext cx="2638425" cy="1758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a:extLst>
              <a:ext uri="{FF2B5EF4-FFF2-40B4-BE49-F238E27FC236}">
                <a16:creationId xmlns:a16="http://schemas.microsoft.com/office/drawing/2014/main" id="{6D150731-9591-464D-82DB-50B817C70829}"/>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11266" name="Object 1">
            <a:extLst>
              <a:ext uri="{FF2B5EF4-FFF2-40B4-BE49-F238E27FC236}">
                <a16:creationId xmlns:a16="http://schemas.microsoft.com/office/drawing/2014/main" id="{5E1BE1AD-AA42-4435-94ED-E1BB97D13B52}"/>
              </a:ext>
            </a:extLst>
          </p:cNvPr>
          <p:cNvGraphicFramePr>
            <a:graphicFrameLocks noChangeAspect="1"/>
          </p:cNvGraphicFramePr>
          <p:nvPr/>
        </p:nvGraphicFramePr>
        <p:xfrm>
          <a:off x="2971800" y="1219201"/>
          <a:ext cx="7086600" cy="5300663"/>
        </p:xfrm>
        <a:graphic>
          <a:graphicData uri="http://schemas.openxmlformats.org/presentationml/2006/ole">
            <mc:AlternateContent xmlns:mc="http://schemas.openxmlformats.org/markup-compatibility/2006">
              <mc:Choice xmlns:v="urn:schemas-microsoft-com:vml" Requires="v">
                <p:oleObj spid="_x0000_s3074" name="CS ChemDraw Drawing" r:id="rId3" imgW="4550393" imgH="3390366" progId="ChemDraw.Document.6.0">
                  <p:embed/>
                </p:oleObj>
              </mc:Choice>
              <mc:Fallback>
                <p:oleObj name="CS ChemDraw Drawing" r:id="rId3" imgW="4550393" imgH="3390366" progId="ChemDraw.Document.6.0">
                  <p:embed/>
                  <p:pic>
                    <p:nvPicPr>
                      <p:cNvPr id="11266" name="Object 1">
                        <a:extLst>
                          <a:ext uri="{FF2B5EF4-FFF2-40B4-BE49-F238E27FC236}">
                            <a16:creationId xmlns:a16="http://schemas.microsoft.com/office/drawing/2014/main" id="{5E1BE1AD-AA42-4435-94ED-E1BB97D13B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219201"/>
                        <a:ext cx="7086600" cy="5300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68" name="Rectangle 3">
            <a:extLst>
              <a:ext uri="{FF2B5EF4-FFF2-40B4-BE49-F238E27FC236}">
                <a16:creationId xmlns:a16="http://schemas.microsoft.com/office/drawing/2014/main" id="{4E9C94F2-62B4-4DAE-8DD1-61F09E981236}"/>
              </a:ext>
            </a:extLst>
          </p:cNvPr>
          <p:cNvSpPr>
            <a:spLocks noChangeArrowheads="1"/>
          </p:cNvSpPr>
          <p:nvPr/>
        </p:nvSpPr>
        <p:spPr bwMode="auto">
          <a:xfrm>
            <a:off x="1981200" y="304801"/>
            <a:ext cx="8229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2400" b="1"/>
              <a:t>Action of drug following its administration depends on ADME. </a:t>
            </a:r>
            <a:endParaRPr lang="en-US" alt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a:extLst>
              <a:ext uri="{FF2B5EF4-FFF2-40B4-BE49-F238E27FC236}">
                <a16:creationId xmlns:a16="http://schemas.microsoft.com/office/drawing/2014/main" id="{48CBA0C4-F038-4599-AC4A-FF1E4DD3A9FA}"/>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12290" name="Object 1">
            <a:extLst>
              <a:ext uri="{FF2B5EF4-FFF2-40B4-BE49-F238E27FC236}">
                <a16:creationId xmlns:a16="http://schemas.microsoft.com/office/drawing/2014/main" id="{5C5CB2EB-F592-46F0-8DB3-6D7D28797A09}"/>
              </a:ext>
            </a:extLst>
          </p:cNvPr>
          <p:cNvGraphicFramePr>
            <a:graphicFrameLocks noChangeAspect="1"/>
          </p:cNvGraphicFramePr>
          <p:nvPr/>
        </p:nvGraphicFramePr>
        <p:xfrm>
          <a:off x="2286000" y="2971800"/>
          <a:ext cx="7596188" cy="3581400"/>
        </p:xfrm>
        <a:graphic>
          <a:graphicData uri="http://schemas.openxmlformats.org/presentationml/2006/ole">
            <mc:AlternateContent xmlns:mc="http://schemas.openxmlformats.org/markup-compatibility/2006">
              <mc:Choice xmlns:v="urn:schemas-microsoft-com:vml" Requires="v">
                <p:oleObj spid="_x0000_s4098" name="CS ChemDraw Drawing" r:id="rId3" imgW="5673617" imgH="2678821" progId="ChemDraw.Document.6.0">
                  <p:embed/>
                </p:oleObj>
              </mc:Choice>
              <mc:Fallback>
                <p:oleObj name="CS ChemDraw Drawing" r:id="rId3" imgW="5673617" imgH="2678821" progId="ChemDraw.Document.6.0">
                  <p:embed/>
                  <p:pic>
                    <p:nvPicPr>
                      <p:cNvPr id="12290" name="Object 1">
                        <a:extLst>
                          <a:ext uri="{FF2B5EF4-FFF2-40B4-BE49-F238E27FC236}">
                            <a16:creationId xmlns:a16="http://schemas.microsoft.com/office/drawing/2014/main" id="{5C5CB2EB-F592-46F0-8DB3-6D7D28797A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2971800"/>
                        <a:ext cx="7596188" cy="3581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292" name="TextBox 3">
            <a:extLst>
              <a:ext uri="{FF2B5EF4-FFF2-40B4-BE49-F238E27FC236}">
                <a16:creationId xmlns:a16="http://schemas.microsoft.com/office/drawing/2014/main" id="{018B7AAE-5733-46E1-B248-134356584E6D}"/>
              </a:ext>
            </a:extLst>
          </p:cNvPr>
          <p:cNvSpPr txBox="1">
            <a:spLocks noChangeArrowheads="1"/>
          </p:cNvSpPr>
          <p:nvPr/>
        </p:nvSpPr>
        <p:spPr bwMode="auto">
          <a:xfrm>
            <a:off x="5105400" y="228601"/>
            <a:ext cx="1517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a:t>Toxicity</a:t>
            </a:r>
          </a:p>
        </p:txBody>
      </p:sp>
      <p:sp>
        <p:nvSpPr>
          <p:cNvPr id="12293" name="Rectangle 4">
            <a:extLst>
              <a:ext uri="{FF2B5EF4-FFF2-40B4-BE49-F238E27FC236}">
                <a16:creationId xmlns:a16="http://schemas.microsoft.com/office/drawing/2014/main" id="{278BF851-0C7C-40DD-A729-3BED4643EBE7}"/>
              </a:ext>
            </a:extLst>
          </p:cNvPr>
          <p:cNvSpPr>
            <a:spLocks noChangeArrowheads="1"/>
          </p:cNvSpPr>
          <p:nvPr/>
        </p:nvSpPr>
        <p:spPr bwMode="auto">
          <a:xfrm>
            <a:off x="1752600" y="762000"/>
            <a:ext cx="83058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n-US" sz="2200"/>
              <a:t>The administration of drug in humans besides producing the desired pharmacological response may be also accompanied by toxic effects involving unpredictable pharmacological effects (adverse drug reactions or effect), secondary unwanted side effects and allergic and nonallergic hypersensitivity reactions</a:t>
            </a:r>
            <a:r>
              <a:rPr lang="en-US" altLang="en-US"/>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
            <a:extLst>
              <a:ext uri="{FF2B5EF4-FFF2-40B4-BE49-F238E27FC236}">
                <a16:creationId xmlns:a16="http://schemas.microsoft.com/office/drawing/2014/main" id="{283A1FBF-2354-4731-8A5A-0D23A112EAF8}"/>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13314" name="Object 3">
            <a:extLst>
              <a:ext uri="{FF2B5EF4-FFF2-40B4-BE49-F238E27FC236}">
                <a16:creationId xmlns:a16="http://schemas.microsoft.com/office/drawing/2014/main" id="{9988A372-5D5F-4BAD-8F29-54EBC744CA86}"/>
              </a:ext>
            </a:extLst>
          </p:cNvPr>
          <p:cNvGraphicFramePr>
            <a:graphicFrameLocks noChangeAspect="1"/>
          </p:cNvGraphicFramePr>
          <p:nvPr/>
        </p:nvGraphicFramePr>
        <p:xfrm>
          <a:off x="2286000" y="1371600"/>
          <a:ext cx="7829550" cy="5257800"/>
        </p:xfrm>
        <a:graphic>
          <a:graphicData uri="http://schemas.openxmlformats.org/presentationml/2006/ole">
            <mc:AlternateContent xmlns:mc="http://schemas.openxmlformats.org/markup-compatibility/2006">
              <mc:Choice xmlns:v="urn:schemas-microsoft-com:vml" Requires="v">
                <p:oleObj spid="_x0000_s5122" name="CS ChemDraw Drawing" r:id="rId3" imgW="6565232" imgH="4405316" progId="ChemDraw.Document.6.0">
                  <p:embed/>
                </p:oleObj>
              </mc:Choice>
              <mc:Fallback>
                <p:oleObj name="CS ChemDraw Drawing" r:id="rId3" imgW="6565232" imgH="4405316" progId="ChemDraw.Document.6.0">
                  <p:embed/>
                  <p:pic>
                    <p:nvPicPr>
                      <p:cNvPr id="13314" name="Object 3">
                        <a:extLst>
                          <a:ext uri="{FF2B5EF4-FFF2-40B4-BE49-F238E27FC236}">
                            <a16:creationId xmlns:a16="http://schemas.microsoft.com/office/drawing/2014/main" id="{9988A372-5D5F-4BAD-8F29-54EBC744CA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371600"/>
                        <a:ext cx="7829550" cy="525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16" name="Rectangle 4">
            <a:extLst>
              <a:ext uri="{FF2B5EF4-FFF2-40B4-BE49-F238E27FC236}">
                <a16:creationId xmlns:a16="http://schemas.microsoft.com/office/drawing/2014/main" id="{77131E15-E3CA-48BD-8A24-B3B3B331123E}"/>
              </a:ext>
            </a:extLst>
          </p:cNvPr>
          <p:cNvSpPr>
            <a:spLocks noChangeArrowheads="1"/>
          </p:cNvSpPr>
          <p:nvPr/>
        </p:nvSpPr>
        <p:spPr bwMode="auto">
          <a:xfrm>
            <a:off x="1676400" y="152401"/>
            <a:ext cx="8610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2400" b="1"/>
              <a:t>An overview of ADMET following oral administration of a drug in the body</a:t>
            </a:r>
            <a:endParaRPr lang="en-US" alt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1">
            <a:extLst>
              <a:ext uri="{FF2B5EF4-FFF2-40B4-BE49-F238E27FC236}">
                <a16:creationId xmlns:a16="http://schemas.microsoft.com/office/drawing/2014/main" id="{E2B38D18-3839-4398-8301-05D729D6AE0F}"/>
              </a:ext>
            </a:extLst>
          </p:cNvPr>
          <p:cNvSpPr>
            <a:spLocks noChangeArrowheads="1"/>
          </p:cNvSpPr>
          <p:nvPr/>
        </p:nvSpPr>
        <p:spPr bwMode="auto">
          <a:xfrm>
            <a:off x="1905000" y="762001"/>
            <a:ext cx="8229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lvl="4" algn="just" eaLnBrk="1" hangingPunct="1">
              <a:buSzPct val="100000"/>
            </a:pPr>
            <a:r>
              <a:rPr lang="en-US" altLang="en-US" sz="2400" b="1"/>
              <a:t>Factors affecting ADMET:</a:t>
            </a:r>
          </a:p>
          <a:p>
            <a:pPr marL="0" lvl="4" algn="just" eaLnBrk="1" hangingPunct="1">
              <a:buSzPct val="100000"/>
            </a:pPr>
            <a:endParaRPr lang="en-US" altLang="en-US" sz="2400"/>
          </a:p>
          <a:p>
            <a:pPr algn="just"/>
            <a:r>
              <a:rPr lang="en-US" altLang="en-US" sz="2400" b="1"/>
              <a:t>Physicochemical parameters of drugs</a:t>
            </a:r>
            <a:r>
              <a:rPr lang="en-US" altLang="en-US" sz="2400"/>
              <a:t>: The physico-chemical parameters such as : p</a:t>
            </a:r>
            <a:r>
              <a:rPr lang="en-US" altLang="en-US" sz="2400" i="1"/>
              <a:t>K</a:t>
            </a:r>
            <a:r>
              <a:rPr lang="en-US" altLang="en-US" sz="2400"/>
              <a:t>a, solubility, lipophilicity, polar surface area etc, can directly affect pharmacokinetic (PK) characteristics involving ADMET. </a:t>
            </a:r>
          </a:p>
          <a:p>
            <a:pPr algn="just"/>
            <a:endParaRPr lang="en-US" altLang="en-US" sz="2400"/>
          </a:p>
          <a:p>
            <a:pPr algn="just"/>
            <a:r>
              <a:rPr lang="en-US" altLang="en-US" sz="2400" b="1"/>
              <a:t>Physiological Factors: </a:t>
            </a:r>
            <a:r>
              <a:rPr lang="en-US" altLang="en-US" sz="2400"/>
              <a:t>There are several physiological parameters affecting ADMET.</a:t>
            </a:r>
          </a:p>
          <a:p>
            <a:pPr algn="just"/>
            <a:endParaRPr lang="en-US" altLang="en-US" sz="2400"/>
          </a:p>
          <a:p>
            <a:pPr algn="just"/>
            <a:endParaRPr lang="en-US" altLang="en-US" sz="2400"/>
          </a:p>
          <a:p>
            <a:pPr algn="just"/>
            <a:endParaRPr lang="en-US"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a:extLst>
              <a:ext uri="{FF2B5EF4-FFF2-40B4-BE49-F238E27FC236}">
                <a16:creationId xmlns:a16="http://schemas.microsoft.com/office/drawing/2014/main" id="{7C0CAD13-1D54-4E77-838D-BFD38D2B372B}"/>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graphicFrame>
        <p:nvGraphicFramePr>
          <p:cNvPr id="14338" name="Object 1">
            <a:extLst>
              <a:ext uri="{FF2B5EF4-FFF2-40B4-BE49-F238E27FC236}">
                <a16:creationId xmlns:a16="http://schemas.microsoft.com/office/drawing/2014/main" id="{449DABC6-1B36-457B-8330-72F74FF20892}"/>
              </a:ext>
            </a:extLst>
          </p:cNvPr>
          <p:cNvGraphicFramePr>
            <a:graphicFrameLocks noChangeAspect="1"/>
          </p:cNvGraphicFramePr>
          <p:nvPr/>
        </p:nvGraphicFramePr>
        <p:xfrm>
          <a:off x="2057400" y="914401"/>
          <a:ext cx="7945438" cy="5203825"/>
        </p:xfrm>
        <a:graphic>
          <a:graphicData uri="http://schemas.openxmlformats.org/presentationml/2006/ole">
            <mc:AlternateContent xmlns:mc="http://schemas.openxmlformats.org/markup-compatibility/2006">
              <mc:Choice xmlns:v="urn:schemas-microsoft-com:vml" Requires="v">
                <p:oleObj spid="_x0000_s6146" name="CS ChemDraw Drawing" r:id="rId3" imgW="6385181" imgH="4181541" progId="ChemDraw.Document.6.0">
                  <p:embed/>
                </p:oleObj>
              </mc:Choice>
              <mc:Fallback>
                <p:oleObj name="CS ChemDraw Drawing" r:id="rId3" imgW="6385181" imgH="4181541" progId="ChemDraw.Document.6.0">
                  <p:embed/>
                  <p:pic>
                    <p:nvPicPr>
                      <p:cNvPr id="14338" name="Object 1">
                        <a:extLst>
                          <a:ext uri="{FF2B5EF4-FFF2-40B4-BE49-F238E27FC236}">
                            <a16:creationId xmlns:a16="http://schemas.microsoft.com/office/drawing/2014/main" id="{449DABC6-1B36-457B-8330-72F74FF208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914401"/>
                        <a:ext cx="7945438" cy="5203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 name="Straight Connector 4">
            <a:extLst>
              <a:ext uri="{FF2B5EF4-FFF2-40B4-BE49-F238E27FC236}">
                <a16:creationId xmlns:a16="http://schemas.microsoft.com/office/drawing/2014/main" id="{596310B8-E86A-4354-B53A-DC845B5291F0}"/>
              </a:ext>
            </a:extLst>
          </p:cNvPr>
          <p:cNvCxnSpPr/>
          <p:nvPr/>
        </p:nvCxnSpPr>
        <p:spPr>
          <a:xfrm>
            <a:off x="1981200" y="6096000"/>
            <a:ext cx="8077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341" name="TextBox 7">
            <a:extLst>
              <a:ext uri="{FF2B5EF4-FFF2-40B4-BE49-F238E27FC236}">
                <a16:creationId xmlns:a16="http://schemas.microsoft.com/office/drawing/2014/main" id="{9C13A72A-E252-409A-B4D0-8290B0DBC786}"/>
              </a:ext>
            </a:extLst>
          </p:cNvPr>
          <p:cNvSpPr txBox="1">
            <a:spLocks noChangeArrowheads="1"/>
          </p:cNvSpPr>
          <p:nvPr/>
        </p:nvSpPr>
        <p:spPr bwMode="auto">
          <a:xfrm>
            <a:off x="3200400" y="304801"/>
            <a:ext cx="5888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a:solidFill>
                  <a:srgbClr val="FF0000"/>
                </a:solidFill>
              </a:rPr>
              <a:t>Absorption and bioavailability of drugs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0382ACF6F3E44086D2264018729922" ma:contentTypeVersion="13" ma:contentTypeDescription="Create a new document." ma:contentTypeScope="" ma:versionID="5b9e252c544d3ae990b30b4a984d8907">
  <xsd:schema xmlns:xsd="http://www.w3.org/2001/XMLSchema" xmlns:xs="http://www.w3.org/2001/XMLSchema" xmlns:p="http://schemas.microsoft.com/office/2006/metadata/properties" xmlns:ns3="92719922-4334-480f-8037-6f1b65853955" xmlns:ns4="93d7a61f-0460-4e8a-9726-056213105f2e" targetNamespace="http://schemas.microsoft.com/office/2006/metadata/properties" ma:root="true" ma:fieldsID="a7bf18062634a52dc3ae41a4e694d12c" ns3:_="" ns4:_="">
    <xsd:import namespace="92719922-4334-480f-8037-6f1b65853955"/>
    <xsd:import namespace="93d7a61f-0460-4e8a-9726-056213105f2e"/>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719922-4334-480f-8037-6f1b658539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d7a61f-0460-4e8a-9726-056213105f2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D03879-87BF-4DDE-B5C6-469B5A8B8286}">
  <ds:schemaRefs>
    <ds:schemaRef ds:uri="http://schemas.microsoft.com/sharepoint/v3/contenttype/forms"/>
  </ds:schemaRefs>
</ds:datastoreItem>
</file>

<file path=customXml/itemProps2.xml><?xml version="1.0" encoding="utf-8"?>
<ds:datastoreItem xmlns:ds="http://schemas.openxmlformats.org/officeDocument/2006/customXml" ds:itemID="{C19B0A0A-F97A-4856-98EA-570E6B1AE59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7BC86E1-60B2-4280-8078-9247C39720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719922-4334-480f-8037-6f1b65853955"/>
    <ds:schemaRef ds:uri="93d7a61f-0460-4e8a-9726-056213105f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TotalTime>
  <Words>406</Words>
  <Application>Microsoft Office PowerPoint</Application>
  <PresentationFormat>Widescreen</PresentationFormat>
  <Paragraphs>37</Paragraphs>
  <Slides>12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Office Theme</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Uppal, Swati</dc:creator>
  <cp:lastModifiedBy>Uppal, Swati</cp:lastModifiedBy>
  <cp:revision>1</cp:revision>
  <dcterms:created xsi:type="dcterms:W3CDTF">2020-06-11T08:06:25Z</dcterms:created>
  <dcterms:modified xsi:type="dcterms:W3CDTF">2020-06-16T13:50:49Z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0x010100DE0382ACF6F3E44086D2264018729922</vt:lpwstr>
  </property>
</Properties>
</file>